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71" r:id="rId12"/>
    <p:sldId id="268" r:id="rId13"/>
    <p:sldId id="269" r:id="rId14"/>
    <p:sldId id="270" r:id="rId15"/>
    <p:sldId id="265" r:id="rId16"/>
    <p:sldId id="266" r:id="rId17"/>
  </p:sldIdLst>
  <p:sldSz cx="18288000" cy="10287000"/>
  <p:notesSz cx="6858000" cy="9144000"/>
  <p:embeddedFontLst>
    <p:embeddedFont>
      <p:font typeface="Aileron Bold" panose="020B0604020202020204" charset="0"/>
      <p:regular r:id="rId18"/>
    </p:embeddedFont>
    <p:embeddedFont>
      <p:font typeface="Aileron Heavy" panose="020B0604020202020204" charset="0"/>
      <p:regular r:id="rId19"/>
    </p:embeddedFont>
    <p:embeddedFont>
      <p:font typeface="Bangers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(MS)" panose="020B0604020202020204" charset="0"/>
      <p:regular r:id="rId25"/>
    </p:embeddedFont>
    <p:embeddedFont>
      <p:font typeface="Calibri (MS) Bold" panose="020B0604020202020204" charset="0"/>
      <p:regular r:id="rId26"/>
    </p:embeddedFont>
    <p:embeddedFont>
      <p:font typeface="Canva Sans Bold" panose="020B0604020202020204" charset="0"/>
      <p:regular r:id="rId27"/>
    </p:embeddedFont>
    <p:embeddedFont>
      <p:font typeface="Montserrat Ultra-Bold Italics" panose="020B0604020202020204" charset="0"/>
      <p:regular r:id="rId28"/>
    </p:embeddedFont>
    <p:embeddedFont>
      <p:font typeface="Norwester" panose="020B0604020202020204" charset="0"/>
      <p:regular r:id="rId29"/>
    </p:embeddedFont>
    <p:embeddedFont>
      <p:font typeface="Open Sauce Bold" panose="020B0604020202020204" charset="0"/>
      <p:regular r:id="rId30"/>
    </p:embeddedFont>
    <p:embeddedFont>
      <p:font typeface="Open Sauce Heavy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68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516" y="-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5D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12446408" cy="6310855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12382909" cy="6247355"/>
            </a:xfrm>
            <a:custGeom>
              <a:avLst/>
              <a:gdLst/>
              <a:ahLst/>
              <a:cxnLst/>
              <a:rect l="l" t="t" r="r" b="b"/>
              <a:pathLst>
                <a:path w="12382909" h="6247355">
                  <a:moveTo>
                    <a:pt x="12290199" y="6247355"/>
                  </a:moveTo>
                  <a:lnTo>
                    <a:pt x="92710" y="6247355"/>
                  </a:lnTo>
                  <a:cubicBezTo>
                    <a:pt x="41910" y="6247355"/>
                    <a:pt x="0" y="6205445"/>
                    <a:pt x="0" y="615464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288928" y="0"/>
                  </a:lnTo>
                  <a:cubicBezTo>
                    <a:pt x="12339728" y="0"/>
                    <a:pt x="12381639" y="41910"/>
                    <a:pt x="12381639" y="92710"/>
                  </a:cubicBezTo>
                  <a:lnTo>
                    <a:pt x="12381639" y="6153375"/>
                  </a:lnTo>
                  <a:cubicBezTo>
                    <a:pt x="12382909" y="6205445"/>
                    <a:pt x="12340999" y="6247355"/>
                    <a:pt x="12290199" y="6247355"/>
                  </a:cubicBezTo>
                  <a:close/>
                </a:path>
              </a:pathLst>
            </a:custGeom>
            <a:solidFill>
              <a:srgbClr val="FBF6F3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446409" cy="6310855"/>
            </a:xfrm>
            <a:custGeom>
              <a:avLst/>
              <a:gdLst/>
              <a:ahLst/>
              <a:cxnLst/>
              <a:rect l="l" t="t" r="r" b="b"/>
              <a:pathLst>
                <a:path w="12446409" h="6310855">
                  <a:moveTo>
                    <a:pt x="12321949" y="59690"/>
                  </a:moveTo>
                  <a:cubicBezTo>
                    <a:pt x="12357509" y="59690"/>
                    <a:pt x="12386718" y="88900"/>
                    <a:pt x="12386718" y="124460"/>
                  </a:cubicBezTo>
                  <a:lnTo>
                    <a:pt x="12386718" y="6186395"/>
                  </a:lnTo>
                  <a:cubicBezTo>
                    <a:pt x="12386718" y="6221955"/>
                    <a:pt x="12357509" y="6251165"/>
                    <a:pt x="12321949" y="6251165"/>
                  </a:cubicBezTo>
                  <a:lnTo>
                    <a:pt x="124460" y="6251165"/>
                  </a:lnTo>
                  <a:cubicBezTo>
                    <a:pt x="88900" y="6251165"/>
                    <a:pt x="59690" y="6221955"/>
                    <a:pt x="59690" y="618639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321949" y="59690"/>
                  </a:lnTo>
                  <a:moveTo>
                    <a:pt x="123219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186395"/>
                  </a:lnTo>
                  <a:cubicBezTo>
                    <a:pt x="0" y="6254975"/>
                    <a:pt x="55880" y="6310855"/>
                    <a:pt x="124460" y="6310855"/>
                  </a:cubicBezTo>
                  <a:lnTo>
                    <a:pt x="12321949" y="6310855"/>
                  </a:lnTo>
                  <a:cubicBezTo>
                    <a:pt x="12390528" y="6310855"/>
                    <a:pt x="12446409" y="6254975"/>
                    <a:pt x="12446409" y="6186395"/>
                  </a:cubicBezTo>
                  <a:lnTo>
                    <a:pt x="12446409" y="124460"/>
                  </a:lnTo>
                  <a:cubicBezTo>
                    <a:pt x="12446409" y="55880"/>
                    <a:pt x="12390528" y="0"/>
                    <a:pt x="12321949" y="0"/>
                  </a:cubicBezTo>
                  <a:close/>
                </a:path>
              </a:pathLst>
            </a:custGeom>
            <a:solidFill>
              <a:srgbClr val="106861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5486400" y="5624760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3"/>
                </a:lnTo>
                <a:lnTo>
                  <a:pt x="0" y="1582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dash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1028700" y="3220675"/>
            <a:ext cx="16230600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WELCOME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3B6FB-469C-4A4C-9A0A-08CF69F9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23900"/>
            <a:ext cx="8229600" cy="1143000"/>
          </a:xfrm>
        </p:spPr>
        <p:txBody>
          <a:bodyPr/>
          <a:lstStyle/>
          <a:p>
            <a:r>
              <a:rPr lang="en-IN" b="1" dirty="0"/>
              <a:t>Some User Interface of </a:t>
            </a:r>
            <a:r>
              <a:rPr lang="en-IN" b="1" dirty="0" err="1"/>
              <a:t>SkillSage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AA1A4-C4C0-41F8-BD6D-B4BCC7B6F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254" y="2071259"/>
            <a:ext cx="12841492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42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30037-0B45-4BB3-80E3-A6C445549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550" y="1638300"/>
            <a:ext cx="8229600" cy="1143000"/>
          </a:xfrm>
        </p:spPr>
        <p:txBody>
          <a:bodyPr/>
          <a:lstStyle/>
          <a:p>
            <a:pPr algn="l"/>
            <a:r>
              <a:rPr lang="en-IN" b="1" dirty="0"/>
              <a:t>User authentication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A988E-C008-4B4C-8427-241B9A049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5" t="1940" r="4898" b="3502"/>
          <a:stretch/>
        </p:blipFill>
        <p:spPr>
          <a:xfrm>
            <a:off x="9601200" y="3130926"/>
            <a:ext cx="5715000" cy="6172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D7FD12-8E84-40C7-8871-5008F14BA1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5" t="2992" r="5435" b="8921"/>
          <a:stretch/>
        </p:blipFill>
        <p:spPr>
          <a:xfrm>
            <a:off x="2514600" y="3130925"/>
            <a:ext cx="6248400" cy="617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1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04869-EAC1-4F70-810D-6E8D980AA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350" y="723900"/>
            <a:ext cx="8229600" cy="1143000"/>
          </a:xfrm>
        </p:spPr>
        <p:txBody>
          <a:bodyPr/>
          <a:lstStyle/>
          <a:p>
            <a:pPr algn="l"/>
            <a:r>
              <a:rPr lang="en-IN" b="1" dirty="0"/>
              <a:t>Conversation with examiner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CEF63-3F4A-458C-9060-2D4281149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495" y="2061263"/>
            <a:ext cx="13802609" cy="616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29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908FB-20CF-44ED-8ABB-8D2C64559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47700"/>
            <a:ext cx="8229600" cy="1143000"/>
          </a:xfrm>
        </p:spPr>
        <p:txBody>
          <a:bodyPr/>
          <a:lstStyle/>
          <a:p>
            <a:r>
              <a:rPr lang="en-IN" b="1" dirty="0"/>
              <a:t>Find the desired candidates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4EF35-9A20-4CAD-A48A-935E573A5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43100"/>
            <a:ext cx="13868400" cy="689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72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D45B-B7A8-4580-9307-C41779F2C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4032" y="1409700"/>
            <a:ext cx="12801600" cy="147002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l"/>
            <a:r>
              <a:rPr lang="en-IN" b="1" dirty="0">
                <a:latin typeface="+mn-lt"/>
              </a:rPr>
              <a:t>Five key benefits that </a:t>
            </a:r>
            <a:r>
              <a:rPr lang="en-IN" b="1" dirty="0" err="1">
                <a:latin typeface="+mn-lt"/>
              </a:rPr>
              <a:t>SkillSage</a:t>
            </a:r>
            <a:r>
              <a:rPr lang="en-IN" b="1" dirty="0">
                <a:latin typeface="+mn-lt"/>
              </a:rPr>
              <a:t> </a:t>
            </a:r>
            <a:br>
              <a:rPr lang="en-IN" b="1" dirty="0">
                <a:latin typeface="+mn-lt"/>
              </a:rPr>
            </a:br>
            <a:r>
              <a:rPr lang="en-IN" b="1" dirty="0">
                <a:latin typeface="+mn-lt"/>
              </a:rPr>
              <a:t>offers to the job industry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CCE2FC7-F190-4E83-8554-3CC105DAC51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284032" y="3463623"/>
            <a:ext cx="8267904" cy="4161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Streamlined Hiring Process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Enhanced Candidate Evaluation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Flexible and Scalable Solution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Cost-Effective Expertise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Quality Feedback for Long-Term Success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B8898704-D800-44F8-9C29-15AA0DBEDF67}"/>
              </a:ext>
            </a:extLst>
          </p:cNvPr>
          <p:cNvGrpSpPr/>
          <p:nvPr/>
        </p:nvGrpSpPr>
        <p:grpSpPr>
          <a:xfrm>
            <a:off x="9753600" y="-960449"/>
            <a:ext cx="22553050" cy="12583207"/>
            <a:chOff x="0" y="0"/>
            <a:chExt cx="533798" cy="320604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8D3D9C8B-63F1-442B-9340-D62950D68FF2}"/>
                </a:ext>
              </a:extLst>
            </p:cNvPr>
            <p:cNvSpPr/>
            <p:nvPr/>
          </p:nvSpPr>
          <p:spPr>
            <a:xfrm>
              <a:off x="0" y="0"/>
              <a:ext cx="533798" cy="320604"/>
            </a:xfrm>
            <a:custGeom>
              <a:avLst/>
              <a:gdLst/>
              <a:ahLst/>
              <a:cxnLst/>
              <a:rect l="l" t="t" r="r" b="b"/>
              <a:pathLst>
                <a:path w="533798" h="320604">
                  <a:moveTo>
                    <a:pt x="330598" y="0"/>
                  </a:moveTo>
                  <a:lnTo>
                    <a:pt x="0" y="0"/>
                  </a:lnTo>
                  <a:lnTo>
                    <a:pt x="203200" y="320604"/>
                  </a:lnTo>
                  <a:lnTo>
                    <a:pt x="533798" y="320604"/>
                  </a:lnTo>
                  <a:lnTo>
                    <a:pt x="330598" y="0"/>
                  </a:lnTo>
                  <a:close/>
                </a:path>
              </a:pathLst>
            </a:custGeom>
            <a:solidFill>
              <a:srgbClr val="035D61"/>
            </a:solidFill>
          </p:spPr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520588C4-9169-4013-A780-FEC2EDBBF718}"/>
                </a:ext>
              </a:extLst>
            </p:cNvPr>
            <p:cNvSpPr txBox="1"/>
            <p:nvPr/>
          </p:nvSpPr>
          <p:spPr>
            <a:xfrm>
              <a:off x="101600" y="-38100"/>
              <a:ext cx="330598" cy="35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621EA8BE-1BAE-4BC9-A281-ED02CBC66048}"/>
              </a:ext>
            </a:extLst>
          </p:cNvPr>
          <p:cNvSpPr txBox="1"/>
          <p:nvPr/>
        </p:nvSpPr>
        <p:spPr>
          <a:xfrm>
            <a:off x="-5459016" y="-1708131"/>
            <a:ext cx="12975431" cy="1407857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765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4392535" y="5706859"/>
            <a:ext cx="5805813" cy="4580141"/>
            <a:chOff x="0" y="0"/>
            <a:chExt cx="406400" cy="3206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400" cy="320604"/>
            </a:xfrm>
            <a:custGeom>
              <a:avLst/>
              <a:gdLst/>
              <a:ahLst/>
              <a:cxnLst/>
              <a:rect l="l" t="t" r="r" b="b"/>
              <a:pathLst>
                <a:path w="406400" h="320604">
                  <a:moveTo>
                    <a:pt x="203200" y="0"/>
                  </a:moveTo>
                  <a:lnTo>
                    <a:pt x="0" y="0"/>
                  </a:lnTo>
                  <a:lnTo>
                    <a:pt x="203200" y="320604"/>
                  </a:lnTo>
                  <a:lnTo>
                    <a:pt x="406400" y="32060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EEA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203200" cy="35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290976" y="0"/>
            <a:ext cx="3581212" cy="2825179"/>
            <a:chOff x="0" y="0"/>
            <a:chExt cx="406400" cy="3206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320604"/>
            </a:xfrm>
            <a:custGeom>
              <a:avLst/>
              <a:gdLst/>
              <a:ahLst/>
              <a:cxnLst/>
              <a:rect l="l" t="t" r="r" b="b"/>
              <a:pathLst>
                <a:path w="406400" h="320604">
                  <a:moveTo>
                    <a:pt x="203200" y="0"/>
                  </a:moveTo>
                  <a:lnTo>
                    <a:pt x="0" y="0"/>
                  </a:lnTo>
                  <a:lnTo>
                    <a:pt x="203200" y="320604"/>
                  </a:lnTo>
                  <a:lnTo>
                    <a:pt x="406400" y="32060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EEA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38100"/>
              <a:ext cx="203200" cy="358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04962" y="1676376"/>
            <a:ext cx="7375144" cy="7581924"/>
          </a:xfrm>
          <a:custGeom>
            <a:avLst/>
            <a:gdLst/>
            <a:ahLst/>
            <a:cxnLst/>
            <a:rect l="l" t="t" r="r" b="b"/>
            <a:pathLst>
              <a:path w="7375144" h="7581924">
                <a:moveTo>
                  <a:pt x="0" y="0"/>
                </a:moveTo>
                <a:lnTo>
                  <a:pt x="7375145" y="0"/>
                </a:lnTo>
                <a:lnTo>
                  <a:pt x="7375145" y="7581924"/>
                </a:lnTo>
                <a:lnTo>
                  <a:pt x="0" y="7581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634453" y="2504041"/>
            <a:ext cx="7104793" cy="215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79"/>
              </a:lnSpc>
            </a:pPr>
            <a:r>
              <a:rPr lang="en-US" sz="8362" b="1" i="1">
                <a:solidFill>
                  <a:srgbClr val="023034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MAIN </a:t>
            </a:r>
          </a:p>
          <a:p>
            <a:pPr algn="r">
              <a:lnSpc>
                <a:spcPts val="8279"/>
              </a:lnSpc>
            </a:pPr>
            <a:r>
              <a:rPr lang="en-US" sz="8362" b="1" i="1">
                <a:solidFill>
                  <a:srgbClr val="023034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GOAL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38145" y="5405282"/>
            <a:ext cx="9201102" cy="284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80"/>
              </a:lnSpc>
            </a:pPr>
            <a:r>
              <a:rPr lang="en-US" sz="36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SkillSage platform represents a significant advancement in the recruitment industry by addressing the limitations of traditional assessment methods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>
                <a:solidFill>
                  <a:srgbClr val="106861"/>
                </a:solidFill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 rot="773821">
            <a:off x="12028560" y="2482515"/>
            <a:ext cx="7218379" cy="8373667"/>
            <a:chOff x="0" y="0"/>
            <a:chExt cx="2367523" cy="26497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67523" cy="2649728"/>
            </a:xfrm>
            <a:custGeom>
              <a:avLst/>
              <a:gdLst/>
              <a:ahLst/>
              <a:cxnLst/>
              <a:rect l="l" t="t" r="r" b="b"/>
              <a:pathLst>
                <a:path w="2367523" h="2649728">
                  <a:moveTo>
                    <a:pt x="0" y="0"/>
                  </a:moveTo>
                  <a:lnTo>
                    <a:pt x="2367523" y="0"/>
                  </a:lnTo>
                  <a:lnTo>
                    <a:pt x="2367523" y="2649728"/>
                  </a:lnTo>
                  <a:lnTo>
                    <a:pt x="0" y="2649728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367523" cy="2668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3553231" y="-4711506"/>
            <a:ext cx="690515" cy="8953923"/>
            <a:chOff x="0" y="0"/>
            <a:chExt cx="181864" cy="23582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1864" cy="2358235"/>
            </a:xfrm>
            <a:custGeom>
              <a:avLst/>
              <a:gdLst/>
              <a:ahLst/>
              <a:cxnLst/>
              <a:rect l="l" t="t" r="r" b="b"/>
              <a:pathLst>
                <a:path w="181864" h="2358235">
                  <a:moveTo>
                    <a:pt x="0" y="0"/>
                  </a:moveTo>
                  <a:lnTo>
                    <a:pt x="181864" y="0"/>
                  </a:lnTo>
                  <a:lnTo>
                    <a:pt x="181864" y="2358235"/>
                  </a:lnTo>
                  <a:lnTo>
                    <a:pt x="0" y="2358235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81864" cy="2377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492751" y="5638614"/>
            <a:ext cx="4054525" cy="709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for your attention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11521" y="4035087"/>
            <a:ext cx="786982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E765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87" r="-2978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29335" y="0"/>
            <a:ext cx="9991602" cy="10287000"/>
            <a:chOff x="0" y="0"/>
            <a:chExt cx="263153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31533" cy="2709333"/>
            </a:xfrm>
            <a:custGeom>
              <a:avLst/>
              <a:gdLst/>
              <a:ahLst/>
              <a:cxnLst/>
              <a:rect l="l" t="t" r="r" b="b"/>
              <a:pathLst>
                <a:path w="2631533" h="2709333">
                  <a:moveTo>
                    <a:pt x="0" y="0"/>
                  </a:moveTo>
                  <a:lnTo>
                    <a:pt x="2631533" y="0"/>
                  </a:lnTo>
                  <a:lnTo>
                    <a:pt x="26315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DFBF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6315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616076"/>
            <a:ext cx="4387592" cy="1505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4"/>
              </a:lnSpc>
            </a:pPr>
            <a:r>
              <a:rPr lang="en-US" sz="503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TEAM </a:t>
            </a:r>
            <a:r>
              <a:rPr lang="en-US" sz="5032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MEMBERS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7455187"/>
            <a:ext cx="3417089" cy="3390137"/>
          </a:xfrm>
          <a:custGeom>
            <a:avLst/>
            <a:gdLst/>
            <a:ahLst/>
            <a:cxnLst/>
            <a:rect l="l" t="t" r="r" b="b"/>
            <a:pathLst>
              <a:path w="3417089" h="3390137">
                <a:moveTo>
                  <a:pt x="0" y="0"/>
                </a:moveTo>
                <a:lnTo>
                  <a:pt x="3417089" y="0"/>
                </a:lnTo>
                <a:lnTo>
                  <a:pt x="3417089" y="3390136"/>
                </a:lnTo>
                <a:lnTo>
                  <a:pt x="0" y="3390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772339" y="323713"/>
            <a:ext cx="2090146" cy="2073660"/>
          </a:xfrm>
          <a:custGeom>
            <a:avLst/>
            <a:gdLst/>
            <a:ahLst/>
            <a:cxnLst/>
            <a:rect l="l" t="t" r="r" b="b"/>
            <a:pathLst>
              <a:path w="2090146" h="2073660">
                <a:moveTo>
                  <a:pt x="0" y="0"/>
                </a:moveTo>
                <a:lnTo>
                  <a:pt x="2090146" y="0"/>
                </a:lnTo>
                <a:lnTo>
                  <a:pt x="2090146" y="2073659"/>
                </a:lnTo>
                <a:lnTo>
                  <a:pt x="0" y="20736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545555" y="3347213"/>
            <a:ext cx="8412781" cy="3942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97087" lvl="1" indent="-498543" algn="l">
              <a:lnSpc>
                <a:spcPts val="7943"/>
              </a:lnSpc>
              <a:buAutoNum type="arabicPeriod"/>
            </a:pPr>
            <a:r>
              <a:rPr lang="en-US" sz="4618" b="1" spc="10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Mst Tamanna Jannat </a:t>
            </a:r>
          </a:p>
          <a:p>
            <a:pPr marL="997087" lvl="1" indent="-498543" algn="l">
              <a:lnSpc>
                <a:spcPts val="7943"/>
              </a:lnSpc>
              <a:buAutoNum type="arabicPeriod"/>
            </a:pPr>
            <a:r>
              <a:rPr lang="en-US" sz="4618" b="1" spc="10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Sharifuzzaman Hasan</a:t>
            </a:r>
          </a:p>
          <a:p>
            <a:pPr marL="997087" lvl="1" indent="-498543" algn="l">
              <a:lnSpc>
                <a:spcPts val="7943"/>
              </a:lnSpc>
              <a:buAutoNum type="arabicPeriod"/>
            </a:pPr>
            <a:r>
              <a:rPr lang="en-US" sz="4618" b="1" spc="10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Nashit Hossain Emon</a:t>
            </a:r>
          </a:p>
          <a:p>
            <a:pPr marL="997087" lvl="1" indent="-498543" algn="l">
              <a:lnSpc>
                <a:spcPts val="7943"/>
              </a:lnSpc>
              <a:buAutoNum type="arabicPeriod"/>
            </a:pPr>
            <a:r>
              <a:rPr lang="en-US" sz="4618" b="1" spc="10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Md. Mahabub Alam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47759" y="3749017"/>
            <a:ext cx="3240241" cy="6504134"/>
          </a:xfrm>
          <a:custGeom>
            <a:avLst/>
            <a:gdLst/>
            <a:ahLst/>
            <a:cxnLst/>
            <a:rect l="l" t="t" r="r" b="b"/>
            <a:pathLst>
              <a:path w="3240241" h="6504134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032403" y="-1448305"/>
            <a:ext cx="5255597" cy="13183610"/>
            <a:chOff x="0" y="0"/>
            <a:chExt cx="1384190" cy="34722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4190" cy="3472226"/>
            </a:xfrm>
            <a:custGeom>
              <a:avLst/>
              <a:gdLst/>
              <a:ahLst/>
              <a:cxnLst/>
              <a:rect l="l" t="t" r="r" b="b"/>
              <a:pathLst>
                <a:path w="1384190" h="3472226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432880" y="1526000"/>
            <a:ext cx="7234999" cy="7234999"/>
          </a:xfrm>
          <a:custGeom>
            <a:avLst/>
            <a:gdLst/>
            <a:ahLst/>
            <a:cxnLst/>
            <a:rect l="l" t="t" r="r" b="b"/>
            <a:pathLst>
              <a:path w="7234999" h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0106590" y="2199722"/>
            <a:ext cx="5887580" cy="5887556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27045" b="-23048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028700" y="1351689"/>
            <a:ext cx="1060041" cy="848033"/>
          </a:xfrm>
          <a:custGeom>
            <a:avLst/>
            <a:gdLst/>
            <a:ahLst/>
            <a:cxnLst/>
            <a:rect l="l" t="t" r="r" b="b"/>
            <a:pathLst>
              <a:path w="1060041" h="848033">
                <a:moveTo>
                  <a:pt x="0" y="0"/>
                </a:moveTo>
                <a:lnTo>
                  <a:pt x="1060041" y="0"/>
                </a:lnTo>
                <a:lnTo>
                  <a:pt x="1060041" y="848033"/>
                </a:lnTo>
                <a:lnTo>
                  <a:pt x="0" y="8480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3990523"/>
            <a:ext cx="78404" cy="4096755"/>
            <a:chOff x="0" y="0"/>
            <a:chExt cx="20650" cy="10789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650" cy="1078981"/>
            </a:xfrm>
            <a:custGeom>
              <a:avLst/>
              <a:gdLst/>
              <a:ahLst/>
              <a:cxnLst/>
              <a:rect l="l" t="t" r="r" b="b"/>
              <a:pathLst>
                <a:path w="20650" h="1078981">
                  <a:moveTo>
                    <a:pt x="0" y="0"/>
                  </a:moveTo>
                  <a:lnTo>
                    <a:pt x="20650" y="0"/>
                  </a:lnTo>
                  <a:lnTo>
                    <a:pt x="20650" y="1078981"/>
                  </a:lnTo>
                  <a:lnTo>
                    <a:pt x="0" y="1078981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20650" cy="1098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23113" y="3895273"/>
            <a:ext cx="6923711" cy="2655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4"/>
              </a:lnSpc>
            </a:pPr>
            <a:r>
              <a:rPr lang="en-US" sz="5046" b="1" spc="-10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Connecting Companies with</a:t>
            </a:r>
          </a:p>
          <a:p>
            <a:pPr algn="l">
              <a:lnSpc>
                <a:spcPts val="7064"/>
              </a:lnSpc>
            </a:pPr>
            <a:endParaRPr lang="en-US" sz="5046" b="1" spc="-100">
              <a:solidFill>
                <a:srgbClr val="19191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23113" y="5925967"/>
            <a:ext cx="8719069" cy="2234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4"/>
              </a:lnSpc>
            </a:pPr>
            <a:r>
              <a:rPr lang="en-US" sz="6395" b="1" spc="-127">
                <a:solidFill>
                  <a:srgbClr val="19191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Expert Freelance Examiners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00069" y="1441378"/>
            <a:ext cx="3482578" cy="69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800" b="1" spc="-96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Skill</a:t>
            </a:r>
            <a:r>
              <a:rPr lang="en-US" sz="4800" b="1" spc="-96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Sage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778327" y="7417124"/>
            <a:ext cx="12710840" cy="1184047"/>
          </a:xfrm>
          <a:custGeom>
            <a:avLst/>
            <a:gdLst/>
            <a:ahLst/>
            <a:cxnLst/>
            <a:rect l="l" t="t" r="r" b="b"/>
            <a:pathLst>
              <a:path w="12710840" h="1184047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086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4491629"/>
            <a:chOff x="0" y="0"/>
            <a:chExt cx="4816593" cy="1182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182980"/>
            </a:xfrm>
            <a:custGeom>
              <a:avLst/>
              <a:gdLst/>
              <a:ahLst/>
              <a:cxnLst/>
              <a:rect l="l" t="t" r="r" b="b"/>
              <a:pathLst>
                <a:path w="4816592" h="1182980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4491629"/>
          </a:xfrm>
          <a:custGeom>
            <a:avLst/>
            <a:gdLst/>
            <a:ahLst/>
            <a:cxnLst/>
            <a:rect l="l" t="t" r="r" b="b"/>
            <a:pathLst>
              <a:path w="18288000" h="4491629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t="-85634" b="-85634"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2465949" y="2245814"/>
            <a:ext cx="13335596" cy="5425170"/>
            <a:chOff x="0" y="0"/>
            <a:chExt cx="3512256" cy="14288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12256" cy="1428851"/>
            </a:xfrm>
            <a:custGeom>
              <a:avLst/>
              <a:gdLst/>
              <a:ahLst/>
              <a:cxnLst/>
              <a:rect l="l" t="t" r="r" b="b"/>
              <a:pathLst>
                <a:path w="3512256" h="1428851">
                  <a:moveTo>
                    <a:pt x="14514" y="0"/>
                  </a:moveTo>
                  <a:lnTo>
                    <a:pt x="3497742" y="0"/>
                  </a:lnTo>
                  <a:cubicBezTo>
                    <a:pt x="3501591" y="0"/>
                    <a:pt x="3505283" y="1529"/>
                    <a:pt x="3508005" y="4251"/>
                  </a:cubicBezTo>
                  <a:cubicBezTo>
                    <a:pt x="3510727" y="6973"/>
                    <a:pt x="3512256" y="10664"/>
                    <a:pt x="3512256" y="14514"/>
                  </a:cubicBezTo>
                  <a:lnTo>
                    <a:pt x="3512256" y="1414338"/>
                  </a:lnTo>
                  <a:cubicBezTo>
                    <a:pt x="3512256" y="1418187"/>
                    <a:pt x="3510727" y="1421879"/>
                    <a:pt x="3508005" y="1424600"/>
                  </a:cubicBezTo>
                  <a:cubicBezTo>
                    <a:pt x="3505283" y="1427322"/>
                    <a:pt x="3501591" y="1428851"/>
                    <a:pt x="3497742" y="1428851"/>
                  </a:cubicBezTo>
                  <a:lnTo>
                    <a:pt x="14514" y="1428851"/>
                  </a:lnTo>
                  <a:cubicBezTo>
                    <a:pt x="10664" y="1428851"/>
                    <a:pt x="6973" y="1427322"/>
                    <a:pt x="4251" y="1424600"/>
                  </a:cubicBezTo>
                  <a:cubicBezTo>
                    <a:pt x="1529" y="1421879"/>
                    <a:pt x="0" y="1418187"/>
                    <a:pt x="0" y="1414338"/>
                  </a:cubicBezTo>
                  <a:lnTo>
                    <a:pt x="0" y="14514"/>
                  </a:lnTo>
                  <a:cubicBezTo>
                    <a:pt x="0" y="10664"/>
                    <a:pt x="1529" y="6973"/>
                    <a:pt x="4251" y="4251"/>
                  </a:cubicBezTo>
                  <a:cubicBezTo>
                    <a:pt x="6973" y="1529"/>
                    <a:pt x="10664" y="0"/>
                    <a:pt x="14514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3512256" cy="14479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479365" y="4192541"/>
            <a:ext cx="11846080" cy="284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360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SkillSage is an innovative platform designed to bridge the gap between companies and freelance examiners, revolutionizing the way businesses assess the skills and competencies of job seekers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79731" y="2788642"/>
            <a:ext cx="6928538" cy="115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82"/>
              </a:lnSpc>
              <a:spcBef>
                <a:spcPct val="0"/>
              </a:spcBef>
            </a:pPr>
            <a:r>
              <a:rPr lang="en-US" sz="6844" b="1" spc="-136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6113923" y="9258300"/>
            <a:ext cx="327444" cy="32744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648108" y="9258300"/>
            <a:ext cx="327444" cy="32744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161723" y="9258300"/>
            <a:ext cx="327444" cy="32744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5D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6108" y="498352"/>
            <a:ext cx="8683487" cy="9290297"/>
            <a:chOff x="0" y="0"/>
            <a:chExt cx="2629519" cy="28132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29519" cy="2813272"/>
            </a:xfrm>
            <a:custGeom>
              <a:avLst/>
              <a:gdLst/>
              <a:ahLst/>
              <a:cxnLst/>
              <a:rect l="l" t="t" r="r" b="b"/>
              <a:pathLst>
                <a:path w="2629519" h="2813272">
                  <a:moveTo>
                    <a:pt x="0" y="0"/>
                  </a:moveTo>
                  <a:lnTo>
                    <a:pt x="2629519" y="0"/>
                  </a:lnTo>
                  <a:lnTo>
                    <a:pt x="2629519" y="2813272"/>
                  </a:lnTo>
                  <a:lnTo>
                    <a:pt x="0" y="2813272"/>
                  </a:lnTo>
                  <a:close/>
                </a:path>
              </a:pathLst>
            </a:custGeom>
            <a:solidFill>
              <a:srgbClr val="FBF6F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629519" cy="2851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19595" y="498352"/>
            <a:ext cx="8607892" cy="9290297"/>
            <a:chOff x="0" y="0"/>
            <a:chExt cx="2606627" cy="28132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06627" cy="2813272"/>
            </a:xfrm>
            <a:custGeom>
              <a:avLst/>
              <a:gdLst/>
              <a:ahLst/>
              <a:cxnLst/>
              <a:rect l="l" t="t" r="r" b="b"/>
              <a:pathLst>
                <a:path w="2606627" h="2813272">
                  <a:moveTo>
                    <a:pt x="0" y="0"/>
                  </a:moveTo>
                  <a:lnTo>
                    <a:pt x="2606627" y="0"/>
                  </a:lnTo>
                  <a:lnTo>
                    <a:pt x="2606627" y="2813272"/>
                  </a:lnTo>
                  <a:lnTo>
                    <a:pt x="0" y="2813272"/>
                  </a:ln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606627" cy="2851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863053" y="498352"/>
            <a:ext cx="4338353" cy="4380331"/>
          </a:xfrm>
          <a:custGeom>
            <a:avLst/>
            <a:gdLst/>
            <a:ahLst/>
            <a:cxnLst/>
            <a:rect l="l" t="t" r="r" b="b"/>
            <a:pathLst>
              <a:path w="4338353" h="4380331">
                <a:moveTo>
                  <a:pt x="0" y="0"/>
                </a:moveTo>
                <a:lnTo>
                  <a:pt x="4338352" y="0"/>
                </a:lnTo>
                <a:lnTo>
                  <a:pt x="4338352" y="4380331"/>
                </a:lnTo>
                <a:lnTo>
                  <a:pt x="0" y="4380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790346" y="1421499"/>
            <a:ext cx="7315200" cy="3457184"/>
          </a:xfrm>
          <a:custGeom>
            <a:avLst/>
            <a:gdLst/>
            <a:ahLst/>
            <a:cxnLst/>
            <a:rect l="l" t="t" r="r" b="b"/>
            <a:pathLst>
              <a:path w="7315200" h="3457184">
                <a:moveTo>
                  <a:pt x="0" y="0"/>
                </a:moveTo>
                <a:lnTo>
                  <a:pt x="7315200" y="0"/>
                </a:lnTo>
                <a:lnTo>
                  <a:pt x="7315200" y="3457184"/>
                </a:lnTo>
                <a:lnTo>
                  <a:pt x="0" y="345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201405" y="136402"/>
            <a:ext cx="2942595" cy="3144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618"/>
              </a:lnSpc>
            </a:pPr>
            <a:r>
              <a:rPr lang="en-US" sz="18298">
                <a:solidFill>
                  <a:srgbClr val="035D61"/>
                </a:solidFill>
                <a:latin typeface="Norwester"/>
                <a:ea typeface="Norwester"/>
                <a:cs typeface="Norwester"/>
                <a:sym typeface="Norwester"/>
              </a:rPr>
              <a:t>v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136402"/>
            <a:ext cx="3753089" cy="3144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18"/>
              </a:lnSpc>
            </a:pPr>
            <a:r>
              <a:rPr lang="en-US" sz="18298">
                <a:solidFill>
                  <a:srgbClr val="FDFBFB"/>
                </a:solidFill>
                <a:latin typeface="Norwester"/>
                <a:ea typeface="Norwester"/>
                <a:cs typeface="Norwester"/>
                <a:sym typeface="Norwester"/>
              </a:rPr>
              <a:t>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579211"/>
            <a:ext cx="7810500" cy="803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36320" lvl="1" indent="-518160">
              <a:lnSpc>
                <a:spcPts val="6719"/>
              </a:lnSpc>
              <a:buFont typeface="Arial"/>
              <a:buChar char="•"/>
            </a:pPr>
            <a:r>
              <a:rPr lang="en-US" sz="4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Limited Scalability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684514"/>
            <a:ext cx="607977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just">
              <a:lnSpc>
                <a:spcPts val="6719"/>
              </a:lnSpc>
              <a:buFont typeface="Arial"/>
              <a:buChar char="•"/>
            </a:pPr>
            <a:r>
              <a:rPr lang="en-US" sz="4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Time-Consuming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791319"/>
            <a:ext cx="5172705" cy="81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36320" lvl="1" indent="-518160" algn="just">
              <a:lnSpc>
                <a:spcPts val="6719"/>
              </a:lnSpc>
              <a:buFont typeface="Arial"/>
              <a:buChar char="•"/>
            </a:pPr>
            <a:r>
              <a:rPr lang="en-US" sz="4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Bias Risk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24354" y="5588736"/>
            <a:ext cx="7126086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5880"/>
              </a:lnSpc>
              <a:buFont typeface="Arial"/>
              <a:buChar char="•"/>
            </a:pPr>
            <a:r>
              <a:rPr lang="en-US" sz="4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Expert Examineers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24354" y="6695166"/>
            <a:ext cx="7834946" cy="706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06780" lvl="1" indent="-453390">
              <a:lnSpc>
                <a:spcPts val="5880"/>
              </a:lnSpc>
              <a:buFont typeface="Arial"/>
              <a:buChar char="•"/>
            </a:pPr>
            <a:r>
              <a:rPr lang="en-US" sz="4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Efficiency &amp; Flexibility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24354" y="7800844"/>
            <a:ext cx="7492046" cy="706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06780" lvl="1" indent="-453390">
              <a:lnSpc>
                <a:spcPts val="5880"/>
              </a:lnSpc>
              <a:buFont typeface="Arial"/>
              <a:buChar char="•"/>
            </a:pPr>
            <a:r>
              <a:rPr lang="en-US" sz="4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 Evaluations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86348">
            <a:off x="3126410" y="6480044"/>
            <a:ext cx="1739696" cy="986398"/>
          </a:xfrm>
          <a:custGeom>
            <a:avLst/>
            <a:gdLst/>
            <a:ahLst/>
            <a:cxnLst/>
            <a:rect l="l" t="t" r="r" b="b"/>
            <a:pathLst>
              <a:path w="1739696" h="986398">
                <a:moveTo>
                  <a:pt x="0" y="0"/>
                </a:moveTo>
                <a:lnTo>
                  <a:pt x="1739696" y="0"/>
                </a:lnTo>
                <a:lnTo>
                  <a:pt x="1739696" y="986398"/>
                </a:lnTo>
                <a:lnTo>
                  <a:pt x="0" y="986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09130" y="6675818"/>
            <a:ext cx="4740215" cy="3611182"/>
          </a:xfrm>
          <a:custGeom>
            <a:avLst/>
            <a:gdLst/>
            <a:ahLst/>
            <a:cxnLst/>
            <a:rect l="l" t="t" r="r" b="b"/>
            <a:pathLst>
              <a:path w="4740215" h="3611182">
                <a:moveTo>
                  <a:pt x="0" y="0"/>
                </a:moveTo>
                <a:lnTo>
                  <a:pt x="4740214" y="0"/>
                </a:lnTo>
                <a:lnTo>
                  <a:pt x="4740214" y="3611182"/>
                </a:lnTo>
                <a:lnTo>
                  <a:pt x="0" y="3611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69586" y="7248273"/>
            <a:ext cx="2709284" cy="2536875"/>
          </a:xfrm>
          <a:custGeom>
            <a:avLst/>
            <a:gdLst/>
            <a:ahLst/>
            <a:cxnLst/>
            <a:rect l="l" t="t" r="r" b="b"/>
            <a:pathLst>
              <a:path w="2709284" h="2536875">
                <a:moveTo>
                  <a:pt x="0" y="0"/>
                </a:moveTo>
                <a:lnTo>
                  <a:pt x="2709284" y="0"/>
                </a:lnTo>
                <a:lnTo>
                  <a:pt x="2709284" y="2536875"/>
                </a:lnTo>
                <a:lnTo>
                  <a:pt x="0" y="2536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026481">
            <a:off x="13415825" y="6182619"/>
            <a:ext cx="1739696" cy="986398"/>
          </a:xfrm>
          <a:custGeom>
            <a:avLst/>
            <a:gdLst/>
            <a:ahLst/>
            <a:cxnLst/>
            <a:rect l="l" t="t" r="r" b="b"/>
            <a:pathLst>
              <a:path w="1739696" h="986398">
                <a:moveTo>
                  <a:pt x="0" y="0"/>
                </a:moveTo>
                <a:lnTo>
                  <a:pt x="1739696" y="0"/>
                </a:lnTo>
                <a:lnTo>
                  <a:pt x="1739696" y="986398"/>
                </a:lnTo>
                <a:lnTo>
                  <a:pt x="0" y="986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465264" y="259215"/>
            <a:ext cx="5085378" cy="3610618"/>
          </a:xfrm>
          <a:custGeom>
            <a:avLst/>
            <a:gdLst/>
            <a:ahLst/>
            <a:cxnLst/>
            <a:rect l="l" t="t" r="r" b="b"/>
            <a:pathLst>
              <a:path w="5085378" h="3610618">
                <a:moveTo>
                  <a:pt x="0" y="0"/>
                </a:moveTo>
                <a:lnTo>
                  <a:pt x="5085378" y="0"/>
                </a:lnTo>
                <a:lnTo>
                  <a:pt x="5085378" y="3610618"/>
                </a:lnTo>
                <a:lnTo>
                  <a:pt x="0" y="36106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4923" y="437602"/>
            <a:ext cx="2688592" cy="4192736"/>
          </a:xfrm>
          <a:custGeom>
            <a:avLst/>
            <a:gdLst/>
            <a:ahLst/>
            <a:cxnLst/>
            <a:rect l="l" t="t" r="r" b="b"/>
            <a:pathLst>
              <a:path w="2688592" h="4192736">
                <a:moveTo>
                  <a:pt x="0" y="0"/>
                </a:moveTo>
                <a:lnTo>
                  <a:pt x="2688591" y="0"/>
                </a:lnTo>
                <a:lnTo>
                  <a:pt x="2688591" y="4192736"/>
                </a:lnTo>
                <a:lnTo>
                  <a:pt x="0" y="41927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27505" y="4592238"/>
            <a:ext cx="2596009" cy="14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b="1" spc="33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 want a </a:t>
            </a:r>
          </a:p>
          <a:p>
            <a:pPr marL="0" lvl="0" indent="0" algn="ctr">
              <a:lnSpc>
                <a:spcPts val="5280"/>
              </a:lnSpc>
            </a:pPr>
            <a:r>
              <a:rPr lang="en-US" sz="4800" b="1" spc="33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developer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32632" y="5105400"/>
            <a:ext cx="5702647" cy="14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b="1" spc="33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Selecet Examinners &amp; </a:t>
            </a:r>
          </a:p>
          <a:p>
            <a:pPr marL="0" lvl="0" indent="0" algn="ctr">
              <a:lnSpc>
                <a:spcPts val="5280"/>
              </a:lnSpc>
            </a:pPr>
            <a:r>
              <a:rPr lang="en-US" sz="4800" b="1" spc="33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make a schedule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36541" y="3895008"/>
            <a:ext cx="5942824" cy="143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80"/>
              </a:lnSpc>
            </a:pPr>
            <a:r>
              <a:rPr lang="en-US" sz="4800" b="1" spc="33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Get Potential candidates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5D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5830" y="0"/>
            <a:ext cx="3349621" cy="6238084"/>
            <a:chOff x="0" y="0"/>
            <a:chExt cx="732643" cy="13644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2643" cy="1364419"/>
            </a:xfrm>
            <a:custGeom>
              <a:avLst/>
              <a:gdLst/>
              <a:ahLst/>
              <a:cxnLst/>
              <a:rect l="l" t="t" r="r" b="b"/>
              <a:pathLst>
                <a:path w="732643" h="1364419">
                  <a:moveTo>
                    <a:pt x="244346" y="1345350"/>
                  </a:moveTo>
                  <a:cubicBezTo>
                    <a:pt x="281907" y="1356864"/>
                    <a:pt x="324609" y="1364419"/>
                    <a:pt x="366519" y="1364419"/>
                  </a:cubicBezTo>
                  <a:cubicBezTo>
                    <a:pt x="408430" y="1364419"/>
                    <a:pt x="448759" y="1357942"/>
                    <a:pt x="485924" y="1346428"/>
                  </a:cubicBezTo>
                  <a:cubicBezTo>
                    <a:pt x="486716" y="1346069"/>
                    <a:pt x="487506" y="1346069"/>
                    <a:pt x="488297" y="1345710"/>
                  </a:cubicBezTo>
                  <a:cubicBezTo>
                    <a:pt x="627867" y="1299654"/>
                    <a:pt x="730666" y="1178040"/>
                    <a:pt x="732643" y="1023664"/>
                  </a:cubicBezTo>
                  <a:lnTo>
                    <a:pt x="732643" y="0"/>
                  </a:lnTo>
                  <a:lnTo>
                    <a:pt x="0" y="0"/>
                  </a:lnTo>
                  <a:lnTo>
                    <a:pt x="0" y="1022905"/>
                  </a:lnTo>
                  <a:cubicBezTo>
                    <a:pt x="1977" y="1178759"/>
                    <a:pt x="103195" y="1300375"/>
                    <a:pt x="244346" y="1345350"/>
                  </a:cubicBezTo>
                  <a:close/>
                </a:path>
              </a:pathLst>
            </a:custGeom>
            <a:solidFill>
              <a:srgbClr val="2C8CC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732643" cy="1294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61788" y="0"/>
            <a:ext cx="3019329" cy="6812196"/>
            <a:chOff x="0" y="0"/>
            <a:chExt cx="660400" cy="14899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1489992"/>
            </a:xfrm>
            <a:custGeom>
              <a:avLst/>
              <a:gdLst/>
              <a:ahLst/>
              <a:cxnLst/>
              <a:rect l="l" t="t" r="r" b="b"/>
              <a:pathLst>
                <a:path w="660400" h="1489992">
                  <a:moveTo>
                    <a:pt x="220252" y="1470922"/>
                  </a:moveTo>
                  <a:cubicBezTo>
                    <a:pt x="254109" y="1482436"/>
                    <a:pt x="292600" y="1489992"/>
                    <a:pt x="330378" y="1489992"/>
                  </a:cubicBezTo>
                  <a:cubicBezTo>
                    <a:pt x="368157" y="1489992"/>
                    <a:pt x="404509" y="1483514"/>
                    <a:pt x="438009" y="1472001"/>
                  </a:cubicBezTo>
                  <a:cubicBezTo>
                    <a:pt x="438723" y="1471641"/>
                    <a:pt x="439435" y="1471641"/>
                    <a:pt x="440148" y="1471282"/>
                  </a:cubicBezTo>
                  <a:cubicBezTo>
                    <a:pt x="565955" y="1425227"/>
                    <a:pt x="658618" y="1303613"/>
                    <a:pt x="660400" y="114644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45596"/>
                  </a:lnTo>
                  <a:cubicBezTo>
                    <a:pt x="1782" y="1304331"/>
                    <a:pt x="93019" y="1425947"/>
                    <a:pt x="220252" y="1470922"/>
                  </a:cubicBezTo>
                  <a:close/>
                </a:path>
              </a:pathLst>
            </a:custGeom>
            <a:solidFill>
              <a:srgbClr val="36B7D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660400" cy="1420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06039" y="-4920"/>
            <a:ext cx="3358451" cy="7373260"/>
            <a:chOff x="0" y="0"/>
            <a:chExt cx="734574" cy="16127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34574" cy="1612710"/>
            </a:xfrm>
            <a:custGeom>
              <a:avLst/>
              <a:gdLst/>
              <a:ahLst/>
              <a:cxnLst/>
              <a:rect l="l" t="t" r="r" b="b"/>
              <a:pathLst>
                <a:path w="734574" h="1612710">
                  <a:moveTo>
                    <a:pt x="244990" y="1593641"/>
                  </a:moveTo>
                  <a:cubicBezTo>
                    <a:pt x="282650" y="1605155"/>
                    <a:pt x="325464" y="1612710"/>
                    <a:pt x="367485" y="1612710"/>
                  </a:cubicBezTo>
                  <a:cubicBezTo>
                    <a:pt x="409507" y="1612710"/>
                    <a:pt x="449942" y="1606233"/>
                    <a:pt x="487205" y="1594719"/>
                  </a:cubicBezTo>
                  <a:cubicBezTo>
                    <a:pt x="487999" y="1594359"/>
                    <a:pt x="488791" y="1594359"/>
                    <a:pt x="489584" y="1594000"/>
                  </a:cubicBezTo>
                  <a:cubicBezTo>
                    <a:pt x="629522" y="1547945"/>
                    <a:pt x="732592" y="1426331"/>
                    <a:pt x="734574" y="1266440"/>
                  </a:cubicBezTo>
                  <a:lnTo>
                    <a:pt x="734574" y="0"/>
                  </a:lnTo>
                  <a:lnTo>
                    <a:pt x="0" y="0"/>
                  </a:lnTo>
                  <a:lnTo>
                    <a:pt x="0" y="1265500"/>
                  </a:lnTo>
                  <a:cubicBezTo>
                    <a:pt x="1982" y="1427050"/>
                    <a:pt x="103467" y="1548665"/>
                    <a:pt x="244990" y="1593641"/>
                  </a:cubicBezTo>
                  <a:close/>
                </a:path>
              </a:pathLst>
            </a:custGeom>
            <a:solidFill>
              <a:srgbClr val="3CBDB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734574" cy="1542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426711" y="657286"/>
            <a:ext cx="1340274" cy="1725434"/>
          </a:xfrm>
          <a:custGeom>
            <a:avLst/>
            <a:gdLst/>
            <a:ahLst/>
            <a:cxnLst/>
            <a:rect l="l" t="t" r="r" b="b"/>
            <a:pathLst>
              <a:path w="1340274" h="1725434">
                <a:moveTo>
                  <a:pt x="0" y="0"/>
                </a:moveTo>
                <a:lnTo>
                  <a:pt x="1340273" y="0"/>
                </a:lnTo>
                <a:lnTo>
                  <a:pt x="1340273" y="1725434"/>
                </a:lnTo>
                <a:lnTo>
                  <a:pt x="0" y="1725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3102586" y="8149946"/>
            <a:ext cx="11162800" cy="90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600" b="1" spc="168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ONLY  FEW STEPS BEHIND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3935123" y="0"/>
            <a:ext cx="3358451" cy="8424464"/>
            <a:chOff x="0" y="0"/>
            <a:chExt cx="734574" cy="18426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34574" cy="1842633"/>
            </a:xfrm>
            <a:custGeom>
              <a:avLst/>
              <a:gdLst/>
              <a:ahLst/>
              <a:cxnLst/>
              <a:rect l="l" t="t" r="r" b="b"/>
              <a:pathLst>
                <a:path w="734574" h="1842633">
                  <a:moveTo>
                    <a:pt x="244990" y="1823564"/>
                  </a:moveTo>
                  <a:cubicBezTo>
                    <a:pt x="282650" y="1835078"/>
                    <a:pt x="325464" y="1842633"/>
                    <a:pt x="367485" y="1842633"/>
                  </a:cubicBezTo>
                  <a:cubicBezTo>
                    <a:pt x="409507" y="1842633"/>
                    <a:pt x="449942" y="1836156"/>
                    <a:pt x="487205" y="1824643"/>
                  </a:cubicBezTo>
                  <a:cubicBezTo>
                    <a:pt x="487999" y="1824283"/>
                    <a:pt x="488791" y="1824283"/>
                    <a:pt x="489584" y="1823924"/>
                  </a:cubicBezTo>
                  <a:cubicBezTo>
                    <a:pt x="629522" y="1777868"/>
                    <a:pt x="732592" y="1656255"/>
                    <a:pt x="734574" y="1491256"/>
                  </a:cubicBezTo>
                  <a:lnTo>
                    <a:pt x="734574" y="0"/>
                  </a:lnTo>
                  <a:lnTo>
                    <a:pt x="0" y="0"/>
                  </a:lnTo>
                  <a:lnTo>
                    <a:pt x="0" y="1490149"/>
                  </a:lnTo>
                  <a:cubicBezTo>
                    <a:pt x="1982" y="1656973"/>
                    <a:pt x="103467" y="1778589"/>
                    <a:pt x="244990" y="1823564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734574" cy="177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6292982" y="625781"/>
            <a:ext cx="1756939" cy="1756939"/>
          </a:xfrm>
          <a:custGeom>
            <a:avLst/>
            <a:gdLst/>
            <a:ahLst/>
            <a:cxnLst/>
            <a:rect l="l" t="t" r="r" b="b"/>
            <a:pathLst>
              <a:path w="1756939" h="1756939">
                <a:moveTo>
                  <a:pt x="0" y="0"/>
                </a:moveTo>
                <a:lnTo>
                  <a:pt x="1756940" y="0"/>
                </a:lnTo>
                <a:lnTo>
                  <a:pt x="1756940" y="1756939"/>
                </a:lnTo>
                <a:lnTo>
                  <a:pt x="0" y="1756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576592" y="625781"/>
            <a:ext cx="2080221" cy="2076438"/>
          </a:xfrm>
          <a:custGeom>
            <a:avLst/>
            <a:gdLst/>
            <a:ahLst/>
            <a:cxnLst/>
            <a:rect l="l" t="t" r="r" b="b"/>
            <a:pathLst>
              <a:path w="2080221" h="2076438">
                <a:moveTo>
                  <a:pt x="0" y="0"/>
                </a:moveTo>
                <a:lnTo>
                  <a:pt x="2080220" y="0"/>
                </a:lnTo>
                <a:lnTo>
                  <a:pt x="2080220" y="2076438"/>
                </a:lnTo>
                <a:lnTo>
                  <a:pt x="0" y="20764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721840" y="765512"/>
            <a:ext cx="2099444" cy="1477478"/>
          </a:xfrm>
          <a:custGeom>
            <a:avLst/>
            <a:gdLst/>
            <a:ahLst/>
            <a:cxnLst/>
            <a:rect l="l" t="t" r="r" b="b"/>
            <a:pathLst>
              <a:path w="2099444" h="1477478">
                <a:moveTo>
                  <a:pt x="0" y="0"/>
                </a:moveTo>
                <a:lnTo>
                  <a:pt x="2099444" y="0"/>
                </a:lnTo>
                <a:lnTo>
                  <a:pt x="2099444" y="1477478"/>
                </a:lnTo>
                <a:lnTo>
                  <a:pt x="0" y="14774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099328" y="2702219"/>
            <a:ext cx="3697573" cy="2923581"/>
            <a:chOff x="0" y="0"/>
            <a:chExt cx="4930098" cy="3898108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4930098" cy="860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4200" b="1" spc="42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82823"/>
              <a:ext cx="4930098" cy="2915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 b="1" spc="8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Get Expert Examiners</a:t>
              </a:r>
            </a:p>
            <a:p>
              <a:pPr algn="ctr">
                <a:lnSpc>
                  <a:spcPts val="5880"/>
                </a:lnSpc>
              </a:pPr>
              <a:endParaRPr lang="en-US" sz="4200" b="1" spc="84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320777" y="2962869"/>
            <a:ext cx="3697573" cy="2180631"/>
            <a:chOff x="0" y="0"/>
            <a:chExt cx="4930098" cy="2907508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9525"/>
              <a:ext cx="4930098" cy="860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4200" b="1" spc="42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982823"/>
              <a:ext cx="4930098" cy="1924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 b="1" spc="8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Make Schedule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542225" y="3119042"/>
            <a:ext cx="3697573" cy="2923581"/>
            <a:chOff x="0" y="0"/>
            <a:chExt cx="4930098" cy="3898108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9525"/>
              <a:ext cx="4930098" cy="860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4200" b="1" spc="42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3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982823"/>
              <a:ext cx="4930098" cy="2915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 b="1" spc="8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Experts </a:t>
              </a:r>
            </a:p>
            <a:p>
              <a:pPr algn="ctr">
                <a:lnSpc>
                  <a:spcPts val="5880"/>
                </a:lnSpc>
              </a:pPr>
              <a:r>
                <a:rPr lang="en-US" sz="4200" b="1" spc="8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will take the exam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763673" y="3681710"/>
            <a:ext cx="3697573" cy="2705141"/>
            <a:chOff x="0" y="0"/>
            <a:chExt cx="4930098" cy="3606854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9525"/>
              <a:ext cx="4930098" cy="860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4200" b="1" spc="420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4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982823"/>
              <a:ext cx="4930098" cy="2624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 b="1" spc="76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Get potential candidate for you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703008" y="3835973"/>
            <a:ext cx="3737994" cy="4392574"/>
            <a:chOff x="0" y="0"/>
            <a:chExt cx="2134050" cy="25077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4050" cy="2507755"/>
            </a:xfrm>
            <a:custGeom>
              <a:avLst/>
              <a:gdLst/>
              <a:ahLst/>
              <a:cxnLst/>
              <a:rect l="l" t="t" r="r" b="b"/>
              <a:pathLst>
                <a:path w="2134050" h="2507755">
                  <a:moveTo>
                    <a:pt x="66277" y="0"/>
                  </a:moveTo>
                  <a:lnTo>
                    <a:pt x="2067774" y="0"/>
                  </a:lnTo>
                  <a:cubicBezTo>
                    <a:pt x="2085351" y="0"/>
                    <a:pt x="2102209" y="6983"/>
                    <a:pt x="2114638" y="19412"/>
                  </a:cubicBezTo>
                  <a:cubicBezTo>
                    <a:pt x="2127068" y="31841"/>
                    <a:pt x="2134050" y="48699"/>
                    <a:pt x="2134050" y="66277"/>
                  </a:cubicBezTo>
                  <a:lnTo>
                    <a:pt x="2134050" y="2441479"/>
                  </a:lnTo>
                  <a:cubicBezTo>
                    <a:pt x="2134050" y="2459056"/>
                    <a:pt x="2127068" y="2475914"/>
                    <a:pt x="2114638" y="2488343"/>
                  </a:cubicBezTo>
                  <a:cubicBezTo>
                    <a:pt x="2102209" y="2500773"/>
                    <a:pt x="2085351" y="2507755"/>
                    <a:pt x="2067774" y="2507755"/>
                  </a:cubicBezTo>
                  <a:lnTo>
                    <a:pt x="66277" y="2507755"/>
                  </a:lnTo>
                  <a:cubicBezTo>
                    <a:pt x="48699" y="2507755"/>
                    <a:pt x="31841" y="2500773"/>
                    <a:pt x="19412" y="2488343"/>
                  </a:cubicBezTo>
                  <a:cubicBezTo>
                    <a:pt x="6983" y="2475914"/>
                    <a:pt x="0" y="2459056"/>
                    <a:pt x="0" y="2441479"/>
                  </a:cubicBezTo>
                  <a:lnTo>
                    <a:pt x="0" y="66277"/>
                  </a:lnTo>
                  <a:cubicBezTo>
                    <a:pt x="0" y="48699"/>
                    <a:pt x="6983" y="31841"/>
                    <a:pt x="19412" y="19412"/>
                  </a:cubicBezTo>
                  <a:cubicBezTo>
                    <a:pt x="31841" y="6983"/>
                    <a:pt x="48699" y="0"/>
                    <a:pt x="66277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34050" cy="2545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64278" y="3835973"/>
            <a:ext cx="2453528" cy="1143591"/>
          </a:xfrm>
          <a:custGeom>
            <a:avLst/>
            <a:gdLst/>
            <a:ahLst/>
            <a:cxnLst/>
            <a:rect l="l" t="t" r="r" b="b"/>
            <a:pathLst>
              <a:path w="2453528" h="1143591">
                <a:moveTo>
                  <a:pt x="0" y="0"/>
                </a:moveTo>
                <a:lnTo>
                  <a:pt x="2453528" y="0"/>
                </a:lnTo>
                <a:lnTo>
                  <a:pt x="2453528" y="1143591"/>
                </a:lnTo>
                <a:lnTo>
                  <a:pt x="0" y="1143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2077384" y="4923434"/>
            <a:ext cx="827315" cy="957944"/>
          </a:xfrm>
          <a:custGeom>
            <a:avLst/>
            <a:gdLst/>
            <a:ahLst/>
            <a:cxnLst/>
            <a:rect l="l" t="t" r="r" b="b"/>
            <a:pathLst>
              <a:path w="827315" h="957944">
                <a:moveTo>
                  <a:pt x="0" y="0"/>
                </a:moveTo>
                <a:lnTo>
                  <a:pt x="827316" y="0"/>
                </a:lnTo>
                <a:lnTo>
                  <a:pt x="827316" y="957944"/>
                </a:lnTo>
                <a:lnTo>
                  <a:pt x="0" y="957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 rot="-10800000">
            <a:off x="4879151" y="3855895"/>
            <a:ext cx="3743485" cy="4372652"/>
            <a:chOff x="0" y="0"/>
            <a:chExt cx="2443018" cy="28536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43018" cy="2853616"/>
            </a:xfrm>
            <a:custGeom>
              <a:avLst/>
              <a:gdLst/>
              <a:ahLst/>
              <a:cxnLst/>
              <a:rect l="l" t="t" r="r" b="b"/>
              <a:pathLst>
                <a:path w="2443018" h="2853616">
                  <a:moveTo>
                    <a:pt x="66179" y="0"/>
                  </a:moveTo>
                  <a:lnTo>
                    <a:pt x="2376839" y="0"/>
                  </a:lnTo>
                  <a:cubicBezTo>
                    <a:pt x="2413388" y="0"/>
                    <a:pt x="2443018" y="29630"/>
                    <a:pt x="2443018" y="66179"/>
                  </a:cubicBezTo>
                  <a:lnTo>
                    <a:pt x="2443018" y="2787436"/>
                  </a:lnTo>
                  <a:cubicBezTo>
                    <a:pt x="2443018" y="2823986"/>
                    <a:pt x="2413388" y="2853616"/>
                    <a:pt x="2376839" y="2853616"/>
                  </a:cubicBezTo>
                  <a:lnTo>
                    <a:pt x="66179" y="2853616"/>
                  </a:lnTo>
                  <a:cubicBezTo>
                    <a:pt x="48628" y="2853616"/>
                    <a:pt x="31795" y="2846643"/>
                    <a:pt x="19383" y="2834232"/>
                  </a:cubicBezTo>
                  <a:cubicBezTo>
                    <a:pt x="6972" y="2821821"/>
                    <a:pt x="0" y="2804988"/>
                    <a:pt x="0" y="2787436"/>
                  </a:cubicBezTo>
                  <a:lnTo>
                    <a:pt x="0" y="66179"/>
                  </a:lnTo>
                  <a:cubicBezTo>
                    <a:pt x="0" y="29630"/>
                    <a:pt x="29630" y="0"/>
                    <a:pt x="66179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43018" cy="2891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5756915" y="3907554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79" y="0"/>
                </a:lnTo>
                <a:lnTo>
                  <a:pt x="2146379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grpSp>
        <p:nvGrpSpPr>
          <p:cNvPr id="11" name="Group 11"/>
          <p:cNvGrpSpPr/>
          <p:nvPr/>
        </p:nvGrpSpPr>
        <p:grpSpPr>
          <a:xfrm rot="-10800000">
            <a:off x="9431044" y="3835973"/>
            <a:ext cx="3875775" cy="4392574"/>
            <a:chOff x="0" y="0"/>
            <a:chExt cx="2529351" cy="28666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29351" cy="2866617"/>
            </a:xfrm>
            <a:custGeom>
              <a:avLst/>
              <a:gdLst/>
              <a:ahLst/>
              <a:cxnLst/>
              <a:rect l="l" t="t" r="r" b="b"/>
              <a:pathLst>
                <a:path w="2529351" h="2866617">
                  <a:moveTo>
                    <a:pt x="63920" y="0"/>
                  </a:moveTo>
                  <a:lnTo>
                    <a:pt x="2465431" y="0"/>
                  </a:lnTo>
                  <a:cubicBezTo>
                    <a:pt x="2500733" y="0"/>
                    <a:pt x="2529351" y="28618"/>
                    <a:pt x="2529351" y="63920"/>
                  </a:cubicBezTo>
                  <a:lnTo>
                    <a:pt x="2529351" y="2802696"/>
                  </a:lnTo>
                  <a:cubicBezTo>
                    <a:pt x="2529351" y="2837998"/>
                    <a:pt x="2500733" y="2866617"/>
                    <a:pt x="2465431" y="2866617"/>
                  </a:cubicBezTo>
                  <a:lnTo>
                    <a:pt x="63920" y="2866617"/>
                  </a:lnTo>
                  <a:cubicBezTo>
                    <a:pt x="28618" y="2866617"/>
                    <a:pt x="0" y="2837998"/>
                    <a:pt x="0" y="2802696"/>
                  </a:cubicBezTo>
                  <a:lnTo>
                    <a:pt x="0" y="63920"/>
                  </a:lnTo>
                  <a:cubicBezTo>
                    <a:pt x="0" y="28618"/>
                    <a:pt x="28618" y="0"/>
                    <a:pt x="63920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529351" cy="2904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351654" y="3855895"/>
            <a:ext cx="2146380" cy="1000429"/>
          </a:xfrm>
          <a:custGeom>
            <a:avLst/>
            <a:gdLst/>
            <a:ahLst/>
            <a:cxnLst/>
            <a:rect l="l" t="t" r="r" b="b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4754618" y="1243786"/>
            <a:ext cx="4505165" cy="9043214"/>
          </a:xfrm>
          <a:custGeom>
            <a:avLst/>
            <a:gdLst/>
            <a:ahLst/>
            <a:cxnLst/>
            <a:rect l="l" t="t" r="r" b="b"/>
            <a:pathLst>
              <a:path w="4505165" h="9043214">
                <a:moveTo>
                  <a:pt x="0" y="0"/>
                </a:moveTo>
                <a:lnTo>
                  <a:pt x="4505165" y="0"/>
                </a:lnTo>
                <a:lnTo>
                  <a:pt x="4505165" y="9043214"/>
                </a:lnTo>
                <a:lnTo>
                  <a:pt x="0" y="90432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6" name="Group 16"/>
          <p:cNvGrpSpPr/>
          <p:nvPr/>
        </p:nvGrpSpPr>
        <p:grpSpPr>
          <a:xfrm rot="-10800000">
            <a:off x="13744968" y="3835973"/>
            <a:ext cx="3685319" cy="4372652"/>
            <a:chOff x="0" y="0"/>
            <a:chExt cx="2113797" cy="25080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13797" cy="2508032"/>
            </a:xfrm>
            <a:custGeom>
              <a:avLst/>
              <a:gdLst/>
              <a:ahLst/>
              <a:cxnLst/>
              <a:rect l="l" t="t" r="r" b="b"/>
              <a:pathLst>
                <a:path w="2113797" h="2508032">
                  <a:moveTo>
                    <a:pt x="67224" y="0"/>
                  </a:moveTo>
                  <a:lnTo>
                    <a:pt x="2046573" y="0"/>
                  </a:lnTo>
                  <a:cubicBezTo>
                    <a:pt x="2064402" y="0"/>
                    <a:pt x="2081500" y="7082"/>
                    <a:pt x="2094107" y="19689"/>
                  </a:cubicBezTo>
                  <a:cubicBezTo>
                    <a:pt x="2106714" y="32296"/>
                    <a:pt x="2113797" y="49395"/>
                    <a:pt x="2113797" y="67224"/>
                  </a:cubicBezTo>
                  <a:lnTo>
                    <a:pt x="2113797" y="2440808"/>
                  </a:lnTo>
                  <a:cubicBezTo>
                    <a:pt x="2113797" y="2458637"/>
                    <a:pt x="2106714" y="2475736"/>
                    <a:pt x="2094107" y="2488342"/>
                  </a:cubicBezTo>
                  <a:cubicBezTo>
                    <a:pt x="2081500" y="2500949"/>
                    <a:pt x="2064402" y="2508032"/>
                    <a:pt x="2046573" y="2508032"/>
                  </a:cubicBezTo>
                  <a:lnTo>
                    <a:pt x="67224" y="2508032"/>
                  </a:lnTo>
                  <a:cubicBezTo>
                    <a:pt x="49395" y="2508032"/>
                    <a:pt x="32296" y="2500949"/>
                    <a:pt x="19689" y="2488342"/>
                  </a:cubicBezTo>
                  <a:cubicBezTo>
                    <a:pt x="7082" y="2475736"/>
                    <a:pt x="0" y="2458637"/>
                    <a:pt x="0" y="2440808"/>
                  </a:cubicBezTo>
                  <a:lnTo>
                    <a:pt x="0" y="67224"/>
                  </a:lnTo>
                  <a:cubicBezTo>
                    <a:pt x="0" y="49395"/>
                    <a:pt x="7082" y="32296"/>
                    <a:pt x="19689" y="19689"/>
                  </a:cubicBezTo>
                  <a:cubicBezTo>
                    <a:pt x="32296" y="7082"/>
                    <a:pt x="49395" y="0"/>
                    <a:pt x="67224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113797" cy="25461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43087" y="3829352"/>
            <a:ext cx="2442131" cy="1138279"/>
          </a:xfrm>
          <a:custGeom>
            <a:avLst/>
            <a:gdLst/>
            <a:ahLst/>
            <a:cxnLst/>
            <a:rect l="l" t="t" r="r" b="b"/>
            <a:pathLst>
              <a:path w="2442131" h="1138279">
                <a:moveTo>
                  <a:pt x="0" y="0"/>
                </a:moveTo>
                <a:lnTo>
                  <a:pt x="2442131" y="0"/>
                </a:lnTo>
                <a:lnTo>
                  <a:pt x="2442131" y="1138279"/>
                </a:lnTo>
                <a:lnTo>
                  <a:pt x="0" y="11382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4545"/>
            </a:stretch>
          </a:blipFill>
          <a:ln cap="sq">
            <a:noFill/>
            <a:prstDash val="solid"/>
            <a:miter/>
          </a:ln>
        </p:spPr>
      </p:sp>
      <p:sp>
        <p:nvSpPr>
          <p:cNvPr id="20" name="Freeform 20"/>
          <p:cNvSpPr/>
          <p:nvPr/>
        </p:nvSpPr>
        <p:spPr>
          <a:xfrm>
            <a:off x="6369117" y="4907983"/>
            <a:ext cx="763553" cy="799913"/>
          </a:xfrm>
          <a:custGeom>
            <a:avLst/>
            <a:gdLst/>
            <a:ahLst/>
            <a:cxnLst/>
            <a:rect l="l" t="t" r="r" b="b"/>
            <a:pathLst>
              <a:path w="763553" h="799913">
                <a:moveTo>
                  <a:pt x="0" y="0"/>
                </a:moveTo>
                <a:lnTo>
                  <a:pt x="763554" y="0"/>
                </a:lnTo>
                <a:lnTo>
                  <a:pt x="763554" y="799913"/>
                </a:lnTo>
                <a:lnTo>
                  <a:pt x="0" y="7999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>
            <a:off x="10956103" y="4979564"/>
            <a:ext cx="937482" cy="724418"/>
          </a:xfrm>
          <a:custGeom>
            <a:avLst/>
            <a:gdLst/>
            <a:ahLst/>
            <a:cxnLst/>
            <a:rect l="l" t="t" r="r" b="b"/>
            <a:pathLst>
              <a:path w="937482" h="724418">
                <a:moveTo>
                  <a:pt x="0" y="0"/>
                </a:moveTo>
                <a:lnTo>
                  <a:pt x="937483" y="0"/>
                </a:lnTo>
                <a:lnTo>
                  <a:pt x="937483" y="724419"/>
                </a:lnTo>
                <a:lnTo>
                  <a:pt x="0" y="7244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15253034" y="4888389"/>
            <a:ext cx="822235" cy="904459"/>
          </a:xfrm>
          <a:custGeom>
            <a:avLst/>
            <a:gdLst/>
            <a:ahLst/>
            <a:cxnLst/>
            <a:rect l="l" t="t" r="r" b="b"/>
            <a:pathLst>
              <a:path w="822235" h="904459">
                <a:moveTo>
                  <a:pt x="0" y="0"/>
                </a:moveTo>
                <a:lnTo>
                  <a:pt x="822235" y="0"/>
                </a:lnTo>
                <a:lnTo>
                  <a:pt x="822235" y="904459"/>
                </a:lnTo>
                <a:lnTo>
                  <a:pt x="0" y="9044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TextBox 23"/>
          <p:cNvSpPr txBox="1"/>
          <p:nvPr/>
        </p:nvSpPr>
        <p:spPr>
          <a:xfrm>
            <a:off x="1135426" y="5817604"/>
            <a:ext cx="2819800" cy="1930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3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Expert Examiner Network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29632" y="3911601"/>
            <a:ext cx="1071637" cy="687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6"/>
              </a:lnSpc>
              <a:spcBef>
                <a:spcPct val="0"/>
              </a:spcBef>
            </a:pPr>
            <a:r>
              <a:rPr lang="en-US" sz="4371" b="1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448328" y="4003675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 b="1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956103" y="3980307"/>
            <a:ext cx="937482" cy="595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5"/>
              </a:lnSpc>
              <a:spcBef>
                <a:spcPct val="0"/>
              </a:spcBef>
            </a:pPr>
            <a:r>
              <a:rPr lang="en-US" sz="3824" b="1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166283" y="3980307"/>
            <a:ext cx="1066659" cy="684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570"/>
              </a:lnSpc>
              <a:spcBef>
                <a:spcPct val="0"/>
              </a:spcBef>
            </a:pPr>
            <a:r>
              <a:rPr lang="en-US" sz="4351" b="1" dirty="0">
                <a:solidFill>
                  <a:srgbClr val="F8F8F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id="28" name="Freeform 28"/>
          <p:cNvSpPr/>
          <p:nvPr/>
        </p:nvSpPr>
        <p:spPr>
          <a:xfrm rot="-10800000">
            <a:off x="0" y="-6020272"/>
            <a:ext cx="4733015" cy="9500578"/>
          </a:xfrm>
          <a:custGeom>
            <a:avLst/>
            <a:gdLst/>
            <a:ahLst/>
            <a:cxnLst/>
            <a:rect l="l" t="t" r="r" b="b"/>
            <a:pathLst>
              <a:path w="4733015" h="9500578">
                <a:moveTo>
                  <a:pt x="0" y="0"/>
                </a:moveTo>
                <a:lnTo>
                  <a:pt x="4733015" y="0"/>
                </a:lnTo>
                <a:lnTo>
                  <a:pt x="4733015" y="9500579"/>
                </a:lnTo>
                <a:lnTo>
                  <a:pt x="0" y="9500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TextBox 29"/>
          <p:cNvSpPr txBox="1"/>
          <p:nvPr/>
        </p:nvSpPr>
        <p:spPr>
          <a:xfrm>
            <a:off x="5527915" y="5971311"/>
            <a:ext cx="2604380" cy="1825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65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Smart Matching System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066741" y="6343837"/>
            <a:ext cx="2604380" cy="1210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65"/>
              </a:lnSpc>
              <a:spcBef>
                <a:spcPct val="0"/>
              </a:spcBef>
            </a:pPr>
            <a:r>
              <a:rPr lang="en-US" sz="3800" b="1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Assessment Quality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238271" y="5951389"/>
            <a:ext cx="3192016" cy="1825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65"/>
              </a:lnSpc>
              <a:spcBef>
                <a:spcPct val="0"/>
              </a:spcBef>
            </a:pPr>
            <a:r>
              <a:rPr lang="en-US" sz="3800" b="1" dirty="0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User-Friendly Interface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569909" y="1609306"/>
            <a:ext cx="3148182" cy="156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51"/>
              </a:lnSpc>
            </a:pPr>
            <a:r>
              <a:rPr lang="en-US" sz="5172" b="1" dirty="0">
                <a:solidFill>
                  <a:srgbClr val="106861"/>
                </a:solidFill>
                <a:ea typeface="Bangers"/>
                <a:cs typeface="Bangers"/>
                <a:sym typeface="Bangers"/>
              </a:rPr>
              <a:t>Key Features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97137" y="7075637"/>
            <a:ext cx="5578401" cy="557840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84175" y="7005833"/>
            <a:ext cx="452472" cy="45247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017929" y="-2533783"/>
            <a:ext cx="5002094" cy="500209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10800000">
            <a:off x="9078190" y="2575007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3" y="0"/>
                </a:lnTo>
                <a:lnTo>
                  <a:pt x="5128563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971549" y="555721"/>
            <a:ext cx="5334876" cy="2439023"/>
            <a:chOff x="0" y="0"/>
            <a:chExt cx="1234628" cy="56445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34628" cy="564453"/>
            </a:xfrm>
            <a:custGeom>
              <a:avLst/>
              <a:gdLst/>
              <a:ahLst/>
              <a:cxnLst/>
              <a:rect l="l" t="t" r="r" b="b"/>
              <a:pathLst>
                <a:path w="1234628" h="564453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518015"/>
                  </a:lnTo>
                  <a:cubicBezTo>
                    <a:pt x="1234628" y="543662"/>
                    <a:pt x="1213837" y="564453"/>
                    <a:pt x="1188190" y="564453"/>
                  </a:cubicBezTo>
                  <a:lnTo>
                    <a:pt x="46438" y="564453"/>
                  </a:lnTo>
                  <a:cubicBezTo>
                    <a:pt x="20791" y="564453"/>
                    <a:pt x="0" y="543662"/>
                    <a:pt x="0" y="518015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34628" cy="6025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357535" y="1008627"/>
            <a:ext cx="1228028" cy="1226514"/>
            <a:chOff x="0" y="0"/>
            <a:chExt cx="323431" cy="3230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-10800000">
            <a:off x="9078190" y="5452863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3" y="0"/>
                </a:lnTo>
                <a:lnTo>
                  <a:pt x="5128563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8971549" y="3433577"/>
            <a:ext cx="5334876" cy="2400923"/>
            <a:chOff x="0" y="0"/>
            <a:chExt cx="1234628" cy="5556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34628" cy="555635"/>
            </a:xfrm>
            <a:custGeom>
              <a:avLst/>
              <a:gdLst/>
              <a:ahLst/>
              <a:cxnLst/>
              <a:rect l="l" t="t" r="r" b="b"/>
              <a:pathLst>
                <a:path w="1234628" h="555635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509197"/>
                  </a:lnTo>
                  <a:cubicBezTo>
                    <a:pt x="1234628" y="534844"/>
                    <a:pt x="1213837" y="555635"/>
                    <a:pt x="1188190" y="555635"/>
                  </a:cubicBezTo>
                  <a:lnTo>
                    <a:pt x="46438" y="555635"/>
                  </a:lnTo>
                  <a:cubicBezTo>
                    <a:pt x="20791" y="555635"/>
                    <a:pt x="0" y="534844"/>
                    <a:pt x="0" y="509197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34628" cy="593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357535" y="3886483"/>
            <a:ext cx="1228028" cy="1226514"/>
            <a:chOff x="0" y="0"/>
            <a:chExt cx="323431" cy="32303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rot="-10800000">
            <a:off x="9086094" y="8301461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3" y="0"/>
                </a:lnTo>
                <a:lnTo>
                  <a:pt x="5128563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8979453" y="6282175"/>
            <a:ext cx="5334876" cy="2943848"/>
            <a:chOff x="0" y="0"/>
            <a:chExt cx="1234628" cy="68128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34628" cy="681282"/>
            </a:xfrm>
            <a:custGeom>
              <a:avLst/>
              <a:gdLst/>
              <a:ahLst/>
              <a:cxnLst/>
              <a:rect l="l" t="t" r="r" b="b"/>
              <a:pathLst>
                <a:path w="1234628" h="681282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634844"/>
                  </a:lnTo>
                  <a:cubicBezTo>
                    <a:pt x="1234628" y="660491"/>
                    <a:pt x="1213837" y="681282"/>
                    <a:pt x="1188190" y="681282"/>
                  </a:cubicBezTo>
                  <a:lnTo>
                    <a:pt x="46438" y="681282"/>
                  </a:lnTo>
                  <a:cubicBezTo>
                    <a:pt x="20791" y="681282"/>
                    <a:pt x="0" y="660491"/>
                    <a:pt x="0" y="634844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234628" cy="7193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365439" y="6735081"/>
            <a:ext cx="1228028" cy="1226514"/>
            <a:chOff x="0" y="0"/>
            <a:chExt cx="323431" cy="32303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809335" y="8388753"/>
            <a:ext cx="1183417" cy="1183417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8357535" y="1151995"/>
            <a:ext cx="918187" cy="918187"/>
          </a:xfrm>
          <a:custGeom>
            <a:avLst/>
            <a:gdLst/>
            <a:ahLst/>
            <a:cxnLst/>
            <a:rect l="l" t="t" r="r" b="b"/>
            <a:pathLst>
              <a:path w="918187" h="918187">
                <a:moveTo>
                  <a:pt x="0" y="0"/>
                </a:moveTo>
                <a:lnTo>
                  <a:pt x="918187" y="0"/>
                </a:lnTo>
                <a:lnTo>
                  <a:pt x="918187" y="918187"/>
                </a:lnTo>
                <a:lnTo>
                  <a:pt x="0" y="918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8195870" y="4042917"/>
            <a:ext cx="1241516" cy="1029330"/>
          </a:xfrm>
          <a:custGeom>
            <a:avLst/>
            <a:gdLst/>
            <a:ahLst/>
            <a:cxnLst/>
            <a:rect l="l" t="t" r="r" b="b"/>
            <a:pathLst>
              <a:path w="1241516" h="1029330">
                <a:moveTo>
                  <a:pt x="0" y="0"/>
                </a:moveTo>
                <a:lnTo>
                  <a:pt x="1241516" y="0"/>
                </a:lnTo>
                <a:lnTo>
                  <a:pt x="1241516" y="1029330"/>
                </a:lnTo>
                <a:lnTo>
                  <a:pt x="0" y="1029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8283720" y="6934705"/>
            <a:ext cx="918187" cy="920642"/>
          </a:xfrm>
          <a:custGeom>
            <a:avLst/>
            <a:gdLst/>
            <a:ahLst/>
            <a:cxnLst/>
            <a:rect l="l" t="t" r="r" b="b"/>
            <a:pathLst>
              <a:path w="918187" h="920642">
                <a:moveTo>
                  <a:pt x="0" y="0"/>
                </a:moveTo>
                <a:lnTo>
                  <a:pt x="918186" y="0"/>
                </a:lnTo>
                <a:lnTo>
                  <a:pt x="918186" y="920642"/>
                </a:lnTo>
                <a:lnTo>
                  <a:pt x="0" y="920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-10800000">
            <a:off x="3973671" y="8844386"/>
            <a:ext cx="5128563" cy="381636"/>
          </a:xfrm>
          <a:custGeom>
            <a:avLst/>
            <a:gdLst/>
            <a:ahLst/>
            <a:cxnLst/>
            <a:rect l="l" t="t" r="r" b="b"/>
            <a:pathLst>
              <a:path w="5128563" h="381636">
                <a:moveTo>
                  <a:pt x="0" y="0"/>
                </a:moveTo>
                <a:lnTo>
                  <a:pt x="5128563" y="0"/>
                </a:lnTo>
                <a:lnTo>
                  <a:pt x="5128563" y="381637"/>
                </a:lnTo>
                <a:lnTo>
                  <a:pt x="0" y="38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86352"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1777219" y="6479288"/>
            <a:ext cx="5701556" cy="3263253"/>
            <a:chOff x="0" y="0"/>
            <a:chExt cx="1319487" cy="75520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319487" cy="755201"/>
            </a:xfrm>
            <a:custGeom>
              <a:avLst/>
              <a:gdLst/>
              <a:ahLst/>
              <a:cxnLst/>
              <a:rect l="l" t="t" r="r" b="b"/>
              <a:pathLst>
                <a:path w="1319487" h="755201">
                  <a:moveTo>
                    <a:pt x="43452" y="0"/>
                  </a:moveTo>
                  <a:lnTo>
                    <a:pt x="1276035" y="0"/>
                  </a:lnTo>
                  <a:cubicBezTo>
                    <a:pt x="1287559" y="0"/>
                    <a:pt x="1298611" y="4578"/>
                    <a:pt x="1306760" y="12727"/>
                  </a:cubicBezTo>
                  <a:cubicBezTo>
                    <a:pt x="1314909" y="20875"/>
                    <a:pt x="1319487" y="31927"/>
                    <a:pt x="1319487" y="43452"/>
                  </a:cubicBezTo>
                  <a:lnTo>
                    <a:pt x="1319487" y="711749"/>
                  </a:lnTo>
                  <a:cubicBezTo>
                    <a:pt x="1319487" y="723273"/>
                    <a:pt x="1314909" y="734325"/>
                    <a:pt x="1306760" y="742474"/>
                  </a:cubicBezTo>
                  <a:cubicBezTo>
                    <a:pt x="1298611" y="750623"/>
                    <a:pt x="1287559" y="755201"/>
                    <a:pt x="1276035" y="755201"/>
                  </a:cubicBezTo>
                  <a:lnTo>
                    <a:pt x="43452" y="755201"/>
                  </a:lnTo>
                  <a:cubicBezTo>
                    <a:pt x="19454" y="755201"/>
                    <a:pt x="0" y="735747"/>
                    <a:pt x="0" y="711749"/>
                  </a:cubicBezTo>
                  <a:lnTo>
                    <a:pt x="0" y="43452"/>
                  </a:lnTo>
                  <a:cubicBezTo>
                    <a:pt x="0" y="31927"/>
                    <a:pt x="4578" y="20875"/>
                    <a:pt x="12727" y="12727"/>
                  </a:cubicBezTo>
                  <a:cubicBezTo>
                    <a:pt x="20875" y="4578"/>
                    <a:pt x="31927" y="0"/>
                    <a:pt x="43452" y="0"/>
                  </a:cubicBezTo>
                  <a:close/>
                </a:path>
              </a:pathLst>
            </a:custGeom>
            <a:solidFill>
              <a:srgbClr val="FFFFFF"/>
            </a:solidFill>
            <a:ln w="104775" cap="rnd">
              <a:solidFill>
                <a:srgbClr val="106861"/>
              </a:solidFill>
              <a:prstDash val="solid"/>
              <a:round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319487" cy="793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28700" y="7269074"/>
            <a:ext cx="1228028" cy="1226514"/>
            <a:chOff x="0" y="0"/>
            <a:chExt cx="323431" cy="32303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23431" cy="323032"/>
            </a:xfrm>
            <a:custGeom>
              <a:avLst/>
              <a:gdLst/>
              <a:ahLst/>
              <a:cxnLst/>
              <a:rect l="l" t="t" r="r" b="b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114300"/>
              <a:ext cx="323431" cy="43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076"/>
                </a:lnSpc>
              </a:pPr>
              <a:endParaRPr/>
            </a:p>
          </p:txBody>
        </p:sp>
      </p:grpSp>
      <p:sp>
        <p:nvSpPr>
          <p:cNvPr id="45" name="Freeform 45"/>
          <p:cNvSpPr/>
          <p:nvPr/>
        </p:nvSpPr>
        <p:spPr>
          <a:xfrm>
            <a:off x="1201610" y="7509352"/>
            <a:ext cx="882207" cy="858147"/>
          </a:xfrm>
          <a:custGeom>
            <a:avLst/>
            <a:gdLst/>
            <a:ahLst/>
            <a:cxnLst/>
            <a:rect l="l" t="t" r="r" b="b"/>
            <a:pathLst>
              <a:path w="882207" h="858147">
                <a:moveTo>
                  <a:pt x="0" y="0"/>
                </a:moveTo>
                <a:lnTo>
                  <a:pt x="882208" y="0"/>
                </a:lnTo>
                <a:lnTo>
                  <a:pt x="882208" y="858147"/>
                </a:lnTo>
                <a:lnTo>
                  <a:pt x="0" y="8581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6" name="TextBox 46"/>
          <p:cNvSpPr txBox="1"/>
          <p:nvPr/>
        </p:nvSpPr>
        <p:spPr>
          <a:xfrm>
            <a:off x="1506792" y="2024357"/>
            <a:ext cx="6064231" cy="79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69"/>
              </a:lnSpc>
              <a:spcBef>
                <a:spcPct val="0"/>
              </a:spcBef>
            </a:pPr>
            <a:r>
              <a:rPr lang="en-US" sz="4692" b="1" spc="-93" dirty="0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Technology</a:t>
            </a:r>
            <a:r>
              <a:rPr lang="en-US" sz="4692" b="1" spc="-93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634963" y="1300903"/>
            <a:ext cx="4183100" cy="151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2"/>
              </a:lnSpc>
              <a:spcBef>
                <a:spcPct val="0"/>
              </a:spcBef>
            </a:pPr>
            <a:r>
              <a:rPr lang="en-US" sz="2400" b="1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React-based user interface providing a dynamic and responsive user experience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717549" y="836023"/>
            <a:ext cx="4100514" cy="428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Frontend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634963" y="4178759"/>
            <a:ext cx="4183100" cy="151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2"/>
              </a:lnSpc>
              <a:spcBef>
                <a:spcPct val="0"/>
              </a:spcBef>
            </a:pPr>
            <a:r>
              <a:rPr lang="en-US" sz="2400" b="1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Node.js and Express.js for managing application logic, APIs, and server-side operations.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634963" y="3679385"/>
            <a:ext cx="4100514" cy="428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Backend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642867" y="7027357"/>
            <a:ext cx="4183100" cy="2280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  <a:spcBef>
                <a:spcPct val="0"/>
              </a:spcBef>
            </a:pPr>
            <a:r>
              <a:rPr lang="en-US" sz="2400" b="1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MongoDB for storing user profiles, assessments, and other data in a scalable and flexible NoSQL database.</a:t>
            </a:r>
          </a:p>
          <a:p>
            <a:pPr marL="0" lvl="0" indent="0" algn="l">
              <a:lnSpc>
                <a:spcPts val="3072"/>
              </a:lnSpc>
              <a:spcBef>
                <a:spcPct val="0"/>
              </a:spcBef>
            </a:pPr>
            <a:endParaRPr lang="en-US" sz="2400" b="1">
              <a:solidFill>
                <a:srgbClr val="231F2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9642867" y="6539350"/>
            <a:ext cx="4100514" cy="428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Database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429534" y="6749856"/>
            <a:ext cx="4100514" cy="428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3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10686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Socket.IO Server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429534" y="7407926"/>
            <a:ext cx="4100514" cy="1900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17"/>
              </a:lnSpc>
              <a:spcBef>
                <a:spcPct val="0"/>
              </a:spcBef>
            </a:pPr>
            <a:r>
              <a:rPr lang="en-US" sz="2357" b="1" dirty="0">
                <a:solidFill>
                  <a:srgbClr val="333231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Manages real-time communication, enabling features such as live updates, notifications, and chat functionality</a:t>
            </a:r>
          </a:p>
        </p:txBody>
      </p:sp>
      <p:sp>
        <p:nvSpPr>
          <p:cNvPr id="55" name="Title 54">
            <a:extLst>
              <a:ext uri="{FF2B5EF4-FFF2-40B4-BE49-F238E27FC236}">
                <a16:creationId xmlns:a16="http://schemas.microsoft.com/office/drawing/2014/main" id="{03D5A3BF-86B6-4F28-BC2A-6538F1856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4996" y="253894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IN" sz="2800" b="1" dirty="0"/>
              <a:t>We are using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</TotalTime>
  <Words>264</Words>
  <Application>Microsoft Office PowerPoint</Application>
  <PresentationFormat>Custom</PresentationFormat>
  <Paragraphs>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Bangers</vt:lpstr>
      <vt:lpstr>Arial</vt:lpstr>
      <vt:lpstr>Norwester</vt:lpstr>
      <vt:lpstr>Montserrat Ultra-Bold Italics</vt:lpstr>
      <vt:lpstr>Calibri</vt:lpstr>
      <vt:lpstr>Calibri (MS) Bold</vt:lpstr>
      <vt:lpstr>Canva Sans Bold</vt:lpstr>
      <vt:lpstr>Calibri (MS)</vt:lpstr>
      <vt:lpstr>Aileron Heavy</vt:lpstr>
      <vt:lpstr>Aileron Bold</vt:lpstr>
      <vt:lpstr>Open Sauce Heavy</vt:lpstr>
      <vt:lpstr>Open Sauce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are using</vt:lpstr>
      <vt:lpstr>Some User Interface of SkillSage</vt:lpstr>
      <vt:lpstr>User authentication module</vt:lpstr>
      <vt:lpstr>Conversation with examiner</vt:lpstr>
      <vt:lpstr>Find the desired candidates</vt:lpstr>
      <vt:lpstr>Five key benefits that SkillSage  offers to the job industry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Shaon</dc:creator>
  <cp:lastModifiedBy>Shaon</cp:lastModifiedBy>
  <cp:revision>13</cp:revision>
  <dcterms:created xsi:type="dcterms:W3CDTF">2006-08-16T00:00:00Z</dcterms:created>
  <dcterms:modified xsi:type="dcterms:W3CDTF">2024-11-08T06:49:40Z</dcterms:modified>
  <dc:identifier>DAGPtU7ugYo</dc:identifier>
</cp:coreProperties>
</file>